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86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42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44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67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51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8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15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39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60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44560-ACDD-42A1-A355-5C99C821D15F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2E0EF-75C3-428F-B5F0-4B60AC2EC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22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й стол\ГРАМОТЫ\фоны для грамот\paste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2"/>
            <a:ext cx="9144000" cy="198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243408"/>
            <a:ext cx="7772400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130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лет со дня рождения </a:t>
            </a:r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Габдуллы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Тукая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994419"/>
            <a:ext cx="6624736" cy="1752600"/>
          </a:xfrm>
        </p:spPr>
        <p:txBody>
          <a:bodyPr>
            <a:noAutofit/>
          </a:bodyPr>
          <a:lstStyle/>
          <a:p>
            <a:r>
              <a:rPr lang="ru-RU" sz="1400" dirty="0" smtClean="0"/>
              <a:t>В школе состоялся библиотечный урок и выставка книг, посвящённые великому Татарскому писателю </a:t>
            </a:r>
            <a:r>
              <a:rPr lang="ru-RU" sz="1400" dirty="0" err="1" smtClean="0"/>
              <a:t>Г.Тукаю</a:t>
            </a:r>
            <a:r>
              <a:rPr lang="ru-RU" sz="1400" dirty="0" smtClean="0"/>
              <a:t>. Кадеты 6 класса приняли участие в  </a:t>
            </a:r>
            <a:r>
              <a:rPr lang="ru-RU" sz="1400" dirty="0" err="1" smtClean="0"/>
              <a:t>Тукаевских</a:t>
            </a:r>
            <a:r>
              <a:rPr lang="ru-RU" sz="1400" dirty="0" smtClean="0"/>
              <a:t> чтениях </a:t>
            </a:r>
            <a:r>
              <a:rPr lang="ru-RU" sz="1400" dirty="0" err="1" smtClean="0"/>
              <a:t>огранизованных</a:t>
            </a:r>
            <a:r>
              <a:rPr lang="ru-RU" sz="1400" dirty="0" smtClean="0"/>
              <a:t> в городском парке</a:t>
            </a:r>
            <a:r>
              <a:rPr lang="en-US" sz="1400" dirty="0" smtClean="0"/>
              <a:t>/</a:t>
            </a:r>
            <a:endParaRPr lang="ru-RU" sz="1400" dirty="0"/>
          </a:p>
        </p:txBody>
      </p:sp>
      <p:pic>
        <p:nvPicPr>
          <p:cNvPr id="1027" name="Picture 3" descr="D:\Рабочй стол\Тукай фото\IMG_09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t="14500"/>
          <a:stretch/>
        </p:blipFill>
        <p:spPr bwMode="auto">
          <a:xfrm>
            <a:off x="251520" y="1757900"/>
            <a:ext cx="3816424" cy="272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Тукай фото\YIasgQGP6V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772816"/>
            <a:ext cx="1993501" cy="26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ФОТО\2015-16 фото\Тукай фото\IMG_09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65" b="19801"/>
          <a:stretch/>
        </p:blipFill>
        <p:spPr bwMode="auto">
          <a:xfrm>
            <a:off x="22097" y="4653136"/>
            <a:ext cx="5184576" cy="207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Рабочй стол\ФОТО\2015-16 фото\Тукай фото\ngckfxqfTPQ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4" b="23582"/>
          <a:stretch/>
        </p:blipFill>
        <p:spPr bwMode="auto">
          <a:xfrm>
            <a:off x="5485837" y="4619892"/>
            <a:ext cx="3455928" cy="20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Рабочй стол\ФОТО\2015-16 фото\Тукай фото\Rde2CUWtjf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773" y="1793023"/>
            <a:ext cx="1993501" cy="26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8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130 лет со дня рождения Габдуллы Тукая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130 лет со дня рождения Габдуллы Тукая</dc:title>
  <dc:creator>USER</dc:creator>
  <cp:lastModifiedBy>USER</cp:lastModifiedBy>
  <cp:revision>1</cp:revision>
  <dcterms:created xsi:type="dcterms:W3CDTF">2016-04-25T07:27:55Z</dcterms:created>
  <dcterms:modified xsi:type="dcterms:W3CDTF">2016-04-25T07:28:06Z</dcterms:modified>
</cp:coreProperties>
</file>